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8"/>
  </p:notesMasterIdLst>
  <p:handoutMasterIdLst>
    <p:handoutMasterId r:id="rId19"/>
  </p:handoutMasterIdLst>
  <p:sldIdLst>
    <p:sldId id="295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6" r:id="rId14"/>
    <p:sldId id="285" r:id="rId15"/>
    <p:sldId id="304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293" autoAdjust="0"/>
  </p:normalViewPr>
  <p:slideViewPr>
    <p:cSldViewPr snapToGrid="0">
      <p:cViewPr varScale="1">
        <p:scale>
          <a:sx n="75" d="100"/>
          <a:sy n="75" d="100"/>
        </p:scale>
        <p:origin x="974" y="58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4/13/2025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4/13/2025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54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F1E6F-A97D-03BA-B723-3F73AF3AC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4DFA12-6FA5-A94E-F0D6-77D6B98B87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6E34BE-48F8-33FF-718F-A25842886E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700173-8EEE-8696-69BD-316B9F558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173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C3900-6E80-53C4-BDC3-712099263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10C1BE-657D-3944-1CF1-F58785EE1A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283147-C769-F074-1DFE-760AC9F372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07903-6FEC-4D9C-F5DB-B5D5FA7C22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935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11D51-D473-6E69-8764-2D6F7D1BF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BC8973-92EE-D58A-BB08-D4E6FEB3A8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573B1B-FFDF-C05A-7C11-EB5BDB0D1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C6752-650F-F29C-C117-F1AF3443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405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DF960-AF7B-45F6-F05B-66CDFADB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A4C69D-E37B-380B-AD7F-9FE2A18CC7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9CE229-168F-CC38-00AD-A71DC6CB60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7EF62-A57F-C416-4F3B-27367D384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412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F4724-5ABA-2B4A-BA44-B19C02AA4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B61B03-AE61-FDA5-AB72-C68B2C91EE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BEF626-73B1-B6C6-4366-3EDED60654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1989D-49D1-8F71-93BA-AF7019A43C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716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9CED5-CE2C-A0AF-1301-CF377A9FE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ADDB4F-11F6-25AB-4E5D-DB1CDD9C23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C274D6-678D-71A5-0201-A5C9F4F52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8D76C4-778E-0410-46E6-1E5CA254C5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607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E5D5A7-8A42-5606-2ED0-BDC28D767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F92008-2E3A-DB67-02C1-5075DFFBF0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9BF7A4-7849-C210-572C-8F43A7443E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53391-3022-603E-08A2-BE841B3A77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70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BCCDB-B58C-45B3-9E63-49F7B0819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white">
          <a:xfrm>
            <a:off x="0" y="4334005"/>
            <a:ext cx="12192000" cy="252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44128-E256-C1DC-AC6D-2BF10AC41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5212" y="4609578"/>
            <a:ext cx="10058400" cy="1295922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212" y="5943600"/>
            <a:ext cx="10058400" cy="914400"/>
          </a:xfrm>
        </p:spPr>
        <p:txBody>
          <a:bodyPr lIns="9144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1500" dirty="0">
                <a:solidFill>
                  <a:schemeClr val="bg1"/>
                </a:solidFill>
              </a:rPr>
              <a:t>Click to add 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8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9" r:id="rId14"/>
    <p:sldLayoutId id="2147483780" r:id="rId15"/>
    <p:sldLayoutId id="2147483788" r:id="rId1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Proiect</a:t>
            </a:r>
            <a:r>
              <a:rPr lang="en-US" dirty="0"/>
              <a:t> ASIPSI</a:t>
            </a:r>
            <a:br>
              <a:rPr lang="en-US" dirty="0"/>
            </a:br>
            <a:r>
              <a:rPr lang="en-US" sz="2000" dirty="0"/>
              <a:t>Ungureanu Fabian-Ionut</a:t>
            </a:r>
            <a:br>
              <a:rPr lang="en-US" sz="2000" dirty="0"/>
            </a:br>
            <a:r>
              <a:rPr lang="en-US" sz="2000" dirty="0"/>
              <a:t>AIA IV</a:t>
            </a:r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174545-C461-F529-4662-90E227B96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" y="152400"/>
            <a:ext cx="11980613" cy="611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5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Demo </a:t>
            </a:r>
            <a:r>
              <a:rPr lang="en-US" dirty="0" err="1"/>
              <a:t>produs</a:t>
            </a:r>
            <a:endParaRPr lang="en-US" dirty="0"/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14501" b="14501"/>
          <a:stretch/>
        </p:blipFill>
        <p:spPr/>
      </p:pic>
      <p:pic>
        <p:nvPicPr>
          <p:cNvPr id="8" name="Picture Placeholder 9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t="14501" b="14501"/>
          <a:stretch/>
        </p:blipFill>
        <p:spPr/>
      </p:pic>
      <p:pic>
        <p:nvPicPr>
          <p:cNvPr id="11" name="WhatsApp Video 2025-04-13 at 18.33.43">
            <a:hlinkClick r:id="" action="ppaction://media"/>
            <a:extLst>
              <a:ext uri="{FF2B5EF4-FFF2-40B4-BE49-F238E27FC236}">
                <a16:creationId xmlns:a16="http://schemas.microsoft.com/office/drawing/2014/main" id="{929EBAAA-A7DE-C8CA-582D-0CD3282216B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87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51800" y="657720"/>
            <a:ext cx="3544888" cy="335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95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2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14017-C3A8-B154-9E15-DF201EFCF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0A4DA-7263-2B5C-84F4-4B7BB4A37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Concluzii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93390-118C-FFBD-F2EF-949CF2E67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US" b="1" dirty="0" err="1"/>
              <a:t>Concluzii</a:t>
            </a:r>
            <a:r>
              <a:rPr lang="en-US" b="1" dirty="0"/>
              <a:t>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Drona de </a:t>
            </a:r>
            <a:r>
              <a:rPr lang="en-US" dirty="0" err="1"/>
              <a:t>replantare</a:t>
            </a:r>
            <a:r>
              <a:rPr lang="en-US" dirty="0"/>
              <a:t> </a:t>
            </a:r>
            <a:r>
              <a:rPr lang="en-US" dirty="0" err="1"/>
              <a:t>oferă</a:t>
            </a:r>
            <a:r>
              <a:rPr lang="en-US" dirty="0"/>
              <a:t> o </a:t>
            </a:r>
            <a:r>
              <a:rPr lang="en-US" dirty="0" err="1"/>
              <a:t>soluție</a:t>
            </a:r>
            <a:r>
              <a:rPr lang="en-US" dirty="0"/>
              <a:t> </a:t>
            </a:r>
            <a:r>
              <a:rPr lang="en-US" dirty="0" err="1"/>
              <a:t>inovativă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reîmpădurire</a:t>
            </a:r>
            <a:r>
              <a:rPr lang="en-US" dirty="0"/>
              <a:t> </a:t>
            </a:r>
            <a:r>
              <a:rPr lang="en-US" dirty="0" err="1"/>
              <a:t>rapidă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eficientă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Tehnologiile</a:t>
            </a:r>
            <a:r>
              <a:rPr lang="en-US" dirty="0"/>
              <a:t> </a:t>
            </a:r>
            <a:r>
              <a:rPr lang="en-US" dirty="0" err="1"/>
              <a:t>utilizate</a:t>
            </a:r>
            <a:r>
              <a:rPr lang="en-US" dirty="0"/>
              <a:t> </a:t>
            </a:r>
            <a:r>
              <a:rPr lang="en-US" dirty="0" err="1"/>
              <a:t>asigură</a:t>
            </a:r>
            <a:r>
              <a:rPr lang="en-US" dirty="0"/>
              <a:t> </a:t>
            </a:r>
            <a:r>
              <a:rPr lang="en-US" dirty="0" err="1"/>
              <a:t>performanță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condiții</a:t>
            </a:r>
            <a:r>
              <a:rPr lang="en-US" dirty="0"/>
              <a:t> diverse,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ușor</a:t>
            </a:r>
            <a:r>
              <a:rPr lang="en-US" dirty="0"/>
              <a:t> de </a:t>
            </a:r>
            <a:r>
              <a:rPr lang="en-US" dirty="0" err="1"/>
              <a:t>utilizat</a:t>
            </a:r>
            <a:r>
              <a:rPr lang="en-US" dirty="0"/>
              <a:t> de </a:t>
            </a:r>
            <a:r>
              <a:rPr lang="en-US" dirty="0" err="1"/>
              <a:t>către</a:t>
            </a:r>
            <a:r>
              <a:rPr lang="en-US" dirty="0"/>
              <a:t> </a:t>
            </a:r>
            <a:r>
              <a:rPr lang="en-US" dirty="0" err="1"/>
              <a:t>diferite</a:t>
            </a:r>
            <a:r>
              <a:rPr lang="en-US" dirty="0"/>
              <a:t> </a:t>
            </a:r>
            <a:r>
              <a:rPr lang="en-US" dirty="0" err="1"/>
              <a:t>categorii</a:t>
            </a:r>
            <a:r>
              <a:rPr lang="en-US" dirty="0"/>
              <a:t> de </a:t>
            </a:r>
            <a:r>
              <a:rPr lang="en-US" dirty="0" err="1"/>
              <a:t>utilizatori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Implementarea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Agile a </a:t>
            </a:r>
            <a:r>
              <a:rPr lang="en-US" dirty="0" err="1"/>
              <a:t>permis</a:t>
            </a:r>
            <a:r>
              <a:rPr lang="en-US" dirty="0"/>
              <a:t> o </a:t>
            </a:r>
            <a:r>
              <a:rPr lang="en-US" dirty="0" err="1"/>
              <a:t>dezvoltare</a:t>
            </a:r>
            <a:r>
              <a:rPr lang="en-US" dirty="0"/>
              <a:t> </a:t>
            </a:r>
            <a:r>
              <a:rPr lang="en-US" dirty="0" err="1"/>
              <a:t>incrementală</a:t>
            </a:r>
            <a:r>
              <a:rPr lang="en-US" dirty="0"/>
              <a:t>, cu teste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îmbunătățiri</a:t>
            </a:r>
            <a:r>
              <a:rPr lang="en-US" dirty="0"/>
              <a:t> </a:t>
            </a:r>
            <a:r>
              <a:rPr lang="en-US" dirty="0" err="1"/>
              <a:t>constante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b="1" dirty="0" err="1"/>
              <a:t>Dezvoltări</a:t>
            </a:r>
            <a:r>
              <a:rPr lang="en-US" b="1" dirty="0"/>
              <a:t> </a:t>
            </a:r>
            <a:r>
              <a:rPr lang="en-US" b="1" dirty="0" err="1"/>
              <a:t>ulterioare</a:t>
            </a:r>
            <a:r>
              <a:rPr lang="en-US" b="1" dirty="0"/>
              <a:t>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Optimizarea</a:t>
            </a:r>
            <a:r>
              <a:rPr lang="en-US" dirty="0"/>
              <a:t> </a:t>
            </a:r>
            <a:r>
              <a:rPr lang="en-US" dirty="0" err="1"/>
              <a:t>autonomiei</a:t>
            </a:r>
            <a:r>
              <a:rPr lang="en-US" dirty="0"/>
              <a:t> </a:t>
            </a:r>
            <a:r>
              <a:rPr lang="en-US" dirty="0" err="1"/>
              <a:t>dronei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acoperirea</a:t>
            </a:r>
            <a:r>
              <a:rPr lang="en-US" dirty="0"/>
              <a:t> </a:t>
            </a:r>
            <a:r>
              <a:rPr lang="en-US" dirty="0" err="1"/>
              <a:t>unor</a:t>
            </a:r>
            <a:r>
              <a:rPr lang="en-US" dirty="0"/>
              <a:t> zone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Integrări</a:t>
            </a:r>
            <a:r>
              <a:rPr lang="en-US" dirty="0"/>
              <a:t> </a:t>
            </a:r>
            <a:r>
              <a:rPr lang="en-US" dirty="0" err="1"/>
              <a:t>suplimentare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monitorizarea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real a </a:t>
            </a:r>
            <a:r>
              <a:rPr lang="en-US" dirty="0" err="1"/>
              <a:t>procesului</a:t>
            </a:r>
            <a:r>
              <a:rPr lang="en-US" dirty="0"/>
              <a:t> de </a:t>
            </a:r>
            <a:r>
              <a:rPr lang="en-US" dirty="0" err="1"/>
              <a:t>creștere</a:t>
            </a:r>
            <a:r>
              <a:rPr lang="en-US" dirty="0"/>
              <a:t> a </a:t>
            </a:r>
            <a:r>
              <a:rPr lang="en-US" dirty="0" err="1"/>
              <a:t>plantelor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Extinderea</a:t>
            </a:r>
            <a:r>
              <a:rPr lang="en-US" dirty="0"/>
              <a:t> </a:t>
            </a:r>
            <a:r>
              <a:rPr lang="en-US" dirty="0" err="1"/>
              <a:t>compatibilității</a:t>
            </a:r>
            <a:r>
              <a:rPr lang="en-US" dirty="0"/>
              <a:t> cu diverse </a:t>
            </a:r>
            <a:r>
              <a:rPr lang="en-US" dirty="0" err="1"/>
              <a:t>tipuri</a:t>
            </a:r>
            <a:r>
              <a:rPr lang="en-US" dirty="0"/>
              <a:t> de </a:t>
            </a:r>
            <a:r>
              <a:rPr lang="en-US" dirty="0" err="1"/>
              <a:t>semințe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condiții</a:t>
            </a:r>
            <a:r>
              <a:rPr lang="en-US" dirty="0"/>
              <a:t> de </a:t>
            </a:r>
            <a:r>
              <a:rPr lang="en-US" dirty="0" err="1"/>
              <a:t>mediu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578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Multumesc</a:t>
            </a:r>
            <a:r>
              <a:rPr lang="en-US" dirty="0"/>
              <a:t>!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0" bIns="45720" rtlCol="0" anchor="t">
            <a:normAutofit/>
          </a:bodyPr>
          <a:lstStyle/>
          <a:p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nelamuriri</a:t>
            </a:r>
            <a:r>
              <a:rPr lang="en-US" dirty="0"/>
              <a:t> </a:t>
            </a:r>
            <a:r>
              <a:rPr lang="en-US" dirty="0" err="1"/>
              <a:t>astept</a:t>
            </a:r>
            <a:r>
              <a:rPr lang="en-US" dirty="0"/>
              <a:t> </a:t>
            </a:r>
            <a:r>
              <a:rPr lang="en-US" dirty="0" err="1"/>
              <a:t>intrebari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Cuprins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/>
              <a:t>Introducere</a:t>
            </a:r>
            <a:endParaRPr lang="en-US" dirty="0"/>
          </a:p>
          <a:p>
            <a:r>
              <a:rPr lang="en-US" dirty="0"/>
              <a:t>State-of-the-art</a:t>
            </a:r>
          </a:p>
          <a:p>
            <a:r>
              <a:rPr lang="en-US" dirty="0" err="1"/>
              <a:t>Tehnologii</a:t>
            </a:r>
            <a:r>
              <a:rPr lang="en-US" dirty="0"/>
              <a:t> </a:t>
            </a:r>
            <a:r>
              <a:rPr lang="en-US" dirty="0" err="1"/>
              <a:t>folosite</a:t>
            </a:r>
            <a:endParaRPr lang="en-US" dirty="0"/>
          </a:p>
          <a:p>
            <a:r>
              <a:rPr lang="en-US" dirty="0" err="1"/>
              <a:t>Functionalitati</a:t>
            </a:r>
            <a:r>
              <a:rPr lang="en-US" dirty="0"/>
              <a:t> </a:t>
            </a:r>
            <a:r>
              <a:rPr lang="en-US" dirty="0" err="1"/>
              <a:t>proiectate</a:t>
            </a:r>
            <a:endParaRPr lang="en-US" dirty="0"/>
          </a:p>
          <a:p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r>
              <a:rPr lang="en-US" dirty="0" err="1"/>
              <a:t>Scenarii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endParaRPr lang="en-US" dirty="0"/>
          </a:p>
          <a:p>
            <a:r>
              <a:rPr lang="en-US" dirty="0" err="1"/>
              <a:t>Implementare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 in Agile</a:t>
            </a:r>
          </a:p>
          <a:p>
            <a:r>
              <a:rPr lang="en-US" dirty="0"/>
              <a:t>Demo </a:t>
            </a:r>
            <a:r>
              <a:rPr lang="en-US" dirty="0" err="1"/>
              <a:t>Produs</a:t>
            </a:r>
            <a:endParaRPr lang="en-US" dirty="0"/>
          </a:p>
          <a:p>
            <a:r>
              <a:rPr lang="en-US" dirty="0" err="1"/>
              <a:t>Concluzii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Introducere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degradării</a:t>
            </a:r>
            <a:r>
              <a:rPr lang="en-US" dirty="0"/>
              <a:t> </a:t>
            </a:r>
            <a:r>
              <a:rPr lang="en-US" dirty="0" err="1"/>
              <a:t>ecosistemelor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al </a:t>
            </a:r>
            <a:r>
              <a:rPr lang="en-US" dirty="0" err="1"/>
              <a:t>schimbărilor</a:t>
            </a:r>
            <a:r>
              <a:rPr lang="en-US" dirty="0"/>
              <a:t> </a:t>
            </a:r>
            <a:r>
              <a:rPr lang="en-US" dirty="0" err="1"/>
              <a:t>climatice</a:t>
            </a:r>
            <a:r>
              <a:rPr lang="en-US" dirty="0"/>
              <a:t>, </a:t>
            </a:r>
            <a:r>
              <a:rPr lang="en-US" dirty="0" err="1"/>
              <a:t>reîmpădurirea</a:t>
            </a:r>
            <a:r>
              <a:rPr lang="en-US" dirty="0"/>
              <a:t> </a:t>
            </a:r>
            <a:r>
              <a:rPr lang="en-US" dirty="0" err="1"/>
              <a:t>rapidă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eficientă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necesitate</a:t>
            </a:r>
            <a:r>
              <a:rPr lang="en-US" dirty="0"/>
              <a:t> </a:t>
            </a:r>
            <a:r>
              <a:rPr lang="en-US" dirty="0" err="1"/>
              <a:t>urgentă</a:t>
            </a:r>
            <a:r>
              <a:rPr lang="en-US" dirty="0"/>
              <a:t>. </a:t>
            </a:r>
            <a:r>
              <a:rPr lang="en-US" dirty="0" err="1"/>
              <a:t>Metodele</a:t>
            </a:r>
            <a:r>
              <a:rPr lang="en-US" dirty="0"/>
              <a:t> </a:t>
            </a:r>
            <a:r>
              <a:rPr lang="en-US" dirty="0" err="1"/>
              <a:t>tradiționale</a:t>
            </a:r>
            <a:r>
              <a:rPr lang="en-US" dirty="0"/>
              <a:t> de </a:t>
            </a:r>
            <a:r>
              <a:rPr lang="en-US" dirty="0" err="1"/>
              <a:t>replantare</a:t>
            </a:r>
            <a:r>
              <a:rPr lang="en-US" dirty="0"/>
              <a:t> sunt </a:t>
            </a:r>
            <a:r>
              <a:rPr lang="en-US" dirty="0" err="1"/>
              <a:t>adesea</a:t>
            </a:r>
            <a:r>
              <a:rPr lang="en-US" dirty="0"/>
              <a:t> </a:t>
            </a:r>
            <a:r>
              <a:rPr lang="en-US" dirty="0" err="1"/>
              <a:t>costisitoare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lente,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dronele</a:t>
            </a:r>
            <a:r>
              <a:rPr lang="en-US" dirty="0"/>
              <a:t> </a:t>
            </a:r>
            <a:r>
              <a:rPr lang="en-US" dirty="0" err="1"/>
              <a:t>autonome</a:t>
            </a:r>
            <a:r>
              <a:rPr lang="en-US" dirty="0"/>
              <a:t> </a:t>
            </a:r>
            <a:r>
              <a:rPr lang="en-US" dirty="0" err="1"/>
              <a:t>reprezintă</a:t>
            </a:r>
            <a:r>
              <a:rPr lang="en-US" dirty="0"/>
              <a:t> o </a:t>
            </a:r>
            <a:r>
              <a:rPr lang="en-US" dirty="0" err="1"/>
              <a:t>soluție</a:t>
            </a:r>
            <a:r>
              <a:rPr lang="en-US" dirty="0"/>
              <a:t> </a:t>
            </a:r>
            <a:r>
              <a:rPr lang="en-US" dirty="0" err="1"/>
              <a:t>inovatoare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accelerarea</a:t>
            </a:r>
            <a:r>
              <a:rPr lang="en-US" dirty="0"/>
              <a:t> </a:t>
            </a:r>
            <a:r>
              <a:rPr lang="en-US" dirty="0" err="1"/>
              <a:t>acestui</a:t>
            </a:r>
            <a:r>
              <a:rPr lang="en-US" dirty="0"/>
              <a:t> </a:t>
            </a:r>
            <a:r>
              <a:rPr lang="en-US" dirty="0" err="1"/>
              <a:t>proces</a:t>
            </a:r>
            <a:r>
              <a:rPr lang="en-US" dirty="0"/>
              <a:t>. </a:t>
            </a:r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își</a:t>
            </a:r>
            <a:r>
              <a:rPr lang="en-US" dirty="0"/>
              <a:t> </a:t>
            </a:r>
            <a:r>
              <a:rPr lang="en-US" dirty="0" err="1"/>
              <a:t>propune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dezvolte</a:t>
            </a:r>
            <a:r>
              <a:rPr lang="en-US" dirty="0"/>
              <a:t> o </a:t>
            </a:r>
            <a:r>
              <a:rPr lang="en-US" dirty="0" err="1"/>
              <a:t>dronă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dispersia</a:t>
            </a:r>
            <a:r>
              <a:rPr lang="en-US" dirty="0"/>
              <a:t> </a:t>
            </a:r>
            <a:r>
              <a:rPr lang="en-US" dirty="0" err="1"/>
              <a:t>semințelor</a:t>
            </a:r>
            <a:r>
              <a:rPr lang="en-US" dirty="0"/>
              <a:t>, care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contribuie</a:t>
            </a:r>
            <a:r>
              <a:rPr lang="en-US" dirty="0"/>
              <a:t> la </a:t>
            </a:r>
            <a:r>
              <a:rPr lang="en-US" dirty="0" err="1"/>
              <a:t>restaurarea</a:t>
            </a:r>
            <a:r>
              <a:rPr lang="en-US" dirty="0"/>
              <a:t> </a:t>
            </a:r>
            <a:r>
              <a:rPr lang="en-US" dirty="0" err="1"/>
              <a:t>ecosistemelor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-un mod </a:t>
            </a:r>
            <a:r>
              <a:rPr lang="en-US" dirty="0" err="1"/>
              <a:t>sustenabil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eficient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98A7F-6611-F09D-C193-0D5D08281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8D529-BB40-9D49-8385-7521165CD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D2EE9-E738-2F75-7404-5A1E3FFCB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err="1"/>
              <a:t>Dronele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replantare</a:t>
            </a:r>
            <a:r>
              <a:rPr lang="en-US" dirty="0"/>
              <a:t> sunt o </a:t>
            </a:r>
            <a:r>
              <a:rPr lang="en-US" dirty="0" err="1"/>
              <a:t>tehnologie</a:t>
            </a:r>
            <a:r>
              <a:rPr lang="en-US" dirty="0"/>
              <a:t> </a:t>
            </a:r>
            <a:r>
              <a:rPr lang="en-US" dirty="0" err="1"/>
              <a:t>emergentă</a:t>
            </a:r>
            <a:r>
              <a:rPr lang="en-US" dirty="0"/>
              <a:t>, </a:t>
            </a:r>
            <a:r>
              <a:rPr lang="en-US" dirty="0" err="1"/>
              <a:t>utilizată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eficientiza</a:t>
            </a:r>
            <a:r>
              <a:rPr lang="en-US" dirty="0"/>
              <a:t> </a:t>
            </a:r>
            <a:r>
              <a:rPr lang="en-US" dirty="0" err="1"/>
              <a:t>procesele</a:t>
            </a:r>
            <a:r>
              <a:rPr lang="en-US" dirty="0"/>
              <a:t> de </a:t>
            </a:r>
            <a:r>
              <a:rPr lang="en-US" dirty="0" err="1"/>
              <a:t>reîmpădurire</a:t>
            </a:r>
            <a:r>
              <a:rPr lang="en-US" dirty="0"/>
              <a:t>.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prezent</a:t>
            </a:r>
            <a:r>
              <a:rPr lang="en-US" dirty="0"/>
              <a:t>,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companii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cercetători</a:t>
            </a:r>
            <a:r>
              <a:rPr lang="en-US" dirty="0"/>
              <a:t> au </a:t>
            </a:r>
            <a:r>
              <a:rPr lang="en-US" dirty="0" err="1"/>
              <a:t>dezvoltat</a:t>
            </a:r>
            <a:r>
              <a:rPr lang="en-US" dirty="0"/>
              <a:t> drone care pot </a:t>
            </a:r>
            <a:r>
              <a:rPr lang="en-US" dirty="0" err="1"/>
              <a:t>dispersa</a:t>
            </a:r>
            <a:r>
              <a:rPr lang="en-US" dirty="0"/>
              <a:t> </a:t>
            </a:r>
            <a:r>
              <a:rPr lang="en-US" dirty="0" err="1"/>
              <a:t>semințe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majoritatea</a:t>
            </a:r>
            <a:r>
              <a:rPr lang="en-US" dirty="0"/>
              <a:t> se </a:t>
            </a:r>
            <a:r>
              <a:rPr lang="en-US" dirty="0" err="1"/>
              <a:t>confruntă</a:t>
            </a:r>
            <a:r>
              <a:rPr lang="en-US" dirty="0"/>
              <a:t> cu </a:t>
            </a:r>
            <a:r>
              <a:rPr lang="en-US" dirty="0" err="1"/>
              <a:t>limitări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ceea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privește</a:t>
            </a:r>
            <a:r>
              <a:rPr lang="en-US" dirty="0"/>
              <a:t> </a:t>
            </a:r>
            <a:r>
              <a:rPr lang="en-US" dirty="0" err="1"/>
              <a:t>autonomie</a:t>
            </a:r>
            <a:r>
              <a:rPr lang="en-US" dirty="0"/>
              <a:t>, </a:t>
            </a:r>
            <a:r>
              <a:rPr lang="en-US" dirty="0" err="1"/>
              <a:t>precizie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costuri</a:t>
            </a:r>
            <a:r>
              <a:rPr lang="en-US" dirty="0"/>
              <a:t>.</a:t>
            </a:r>
          </a:p>
          <a:p>
            <a:r>
              <a:rPr lang="en-US" dirty="0" err="1"/>
              <a:t>Tehnologiile</a:t>
            </a:r>
            <a:r>
              <a:rPr lang="en-US" dirty="0"/>
              <a:t> </a:t>
            </a:r>
            <a:r>
              <a:rPr lang="en-US" dirty="0" err="1"/>
              <a:t>existente</a:t>
            </a:r>
            <a:r>
              <a:rPr lang="en-US" dirty="0"/>
              <a:t> </a:t>
            </a:r>
            <a:r>
              <a:rPr lang="en-US" dirty="0" err="1"/>
              <a:t>includ</a:t>
            </a:r>
            <a:r>
              <a:rPr lang="en-US" dirty="0"/>
              <a:t> drone </a:t>
            </a:r>
            <a:r>
              <a:rPr lang="en-US" dirty="0" err="1"/>
              <a:t>echipate</a:t>
            </a:r>
            <a:r>
              <a:rPr lang="en-US" dirty="0"/>
              <a:t> cu </a:t>
            </a:r>
            <a:r>
              <a:rPr lang="en-US" dirty="0" err="1"/>
              <a:t>sisteme</a:t>
            </a:r>
            <a:r>
              <a:rPr lang="en-US" dirty="0"/>
              <a:t> GPS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navigație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, </a:t>
            </a:r>
            <a:r>
              <a:rPr lang="en-US" dirty="0" err="1"/>
              <a:t>mecanisme</a:t>
            </a:r>
            <a:r>
              <a:rPr lang="en-US" dirty="0"/>
              <a:t> de </a:t>
            </a:r>
            <a:r>
              <a:rPr lang="en-US" dirty="0" err="1"/>
              <a:t>distribuire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transmisii</a:t>
            </a:r>
            <a:r>
              <a:rPr lang="en-US" dirty="0"/>
              <a:t> video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monitorizarea</a:t>
            </a:r>
            <a:r>
              <a:rPr lang="en-US" dirty="0"/>
              <a:t> </a:t>
            </a:r>
            <a:r>
              <a:rPr lang="en-US" dirty="0" err="1"/>
              <a:t>procesului</a:t>
            </a:r>
            <a:r>
              <a:rPr lang="en-US" dirty="0"/>
              <a:t>. </a:t>
            </a:r>
            <a:r>
              <a:rPr lang="en-US" dirty="0" err="1"/>
              <a:t>Totuși</a:t>
            </a:r>
            <a:r>
              <a:rPr lang="en-US" dirty="0"/>
              <a:t>, </a:t>
            </a:r>
            <a:r>
              <a:rPr lang="en-US" dirty="0" err="1"/>
              <a:t>aceste</a:t>
            </a:r>
            <a:r>
              <a:rPr lang="en-US" dirty="0"/>
              <a:t> </a:t>
            </a:r>
            <a:r>
              <a:rPr lang="en-US" dirty="0" err="1"/>
              <a:t>soluții</a:t>
            </a:r>
            <a:r>
              <a:rPr lang="en-US" dirty="0"/>
              <a:t> </a:t>
            </a:r>
            <a:r>
              <a:rPr lang="en-US" dirty="0" err="1"/>
              <a:t>încă</a:t>
            </a:r>
            <a:r>
              <a:rPr lang="en-US" dirty="0"/>
              <a:t> </a:t>
            </a:r>
            <a:r>
              <a:rPr lang="en-US" dirty="0" err="1"/>
              <a:t>necesită</a:t>
            </a:r>
            <a:r>
              <a:rPr lang="en-US" dirty="0"/>
              <a:t> </a:t>
            </a:r>
            <a:r>
              <a:rPr lang="en-US" dirty="0" err="1"/>
              <a:t>optimizare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ceea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privește</a:t>
            </a:r>
            <a:r>
              <a:rPr lang="en-US" dirty="0"/>
              <a:t> </a:t>
            </a:r>
            <a:r>
              <a:rPr lang="en-US" dirty="0" err="1"/>
              <a:t>autonomie</a:t>
            </a:r>
            <a:r>
              <a:rPr lang="en-US" dirty="0"/>
              <a:t>, </a:t>
            </a:r>
            <a:r>
              <a:rPr lang="en-US" dirty="0" err="1"/>
              <a:t>capacitatea</a:t>
            </a:r>
            <a:r>
              <a:rPr lang="en-US" dirty="0"/>
              <a:t> de </a:t>
            </a:r>
            <a:r>
              <a:rPr lang="en-US" dirty="0" err="1"/>
              <a:t>încărcare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integrarea</a:t>
            </a:r>
            <a:r>
              <a:rPr lang="en-US" dirty="0"/>
              <a:t> cu </a:t>
            </a:r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avansați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maximizarea</a:t>
            </a:r>
            <a:r>
              <a:rPr lang="en-US" dirty="0"/>
              <a:t> </a:t>
            </a:r>
            <a:r>
              <a:rPr lang="en-US" dirty="0" err="1"/>
              <a:t>eficienței</a:t>
            </a:r>
            <a:r>
              <a:rPr lang="en-US" dirty="0"/>
              <a:t> </a:t>
            </a:r>
            <a:r>
              <a:rPr lang="en-US" dirty="0" err="1"/>
              <a:t>replantării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980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397A5-6F78-B34B-2A8C-46F3ADA29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C5E6C-B1A4-D849-AD31-155C2AB82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Tehnologii</a:t>
            </a:r>
            <a:r>
              <a:rPr lang="en-US" dirty="0"/>
              <a:t> </a:t>
            </a:r>
            <a:r>
              <a:rPr lang="en-US" dirty="0" err="1"/>
              <a:t>folosite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A4E7B-037E-26D5-2D53-9CBAC1D76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utilizează</a:t>
            </a:r>
            <a:r>
              <a:rPr lang="en-US" dirty="0"/>
              <a:t> o </a:t>
            </a:r>
            <a:r>
              <a:rPr lang="en-US" dirty="0" err="1"/>
              <a:t>combinație</a:t>
            </a:r>
            <a:r>
              <a:rPr lang="en-US" dirty="0"/>
              <a:t> de </a:t>
            </a:r>
            <a:r>
              <a:rPr lang="en-US" dirty="0" err="1"/>
              <a:t>tehnologii</a:t>
            </a:r>
            <a:r>
              <a:rPr lang="en-US" dirty="0"/>
              <a:t> de </a:t>
            </a:r>
            <a:r>
              <a:rPr lang="en-US" dirty="0" err="1"/>
              <a:t>vârf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asigura</a:t>
            </a:r>
            <a:r>
              <a:rPr lang="en-US" dirty="0"/>
              <a:t> o </a:t>
            </a:r>
            <a:r>
              <a:rPr lang="en-US" dirty="0" err="1"/>
              <a:t>replantare</a:t>
            </a:r>
            <a:r>
              <a:rPr lang="en-US" dirty="0"/>
              <a:t> </a:t>
            </a:r>
            <a:r>
              <a:rPr lang="en-US" dirty="0" err="1"/>
              <a:t>eficientă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sustenabilă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Drone </a:t>
            </a:r>
            <a:r>
              <a:rPr lang="en-US" b="1" dirty="0" err="1"/>
              <a:t>autonome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Echipate</a:t>
            </a:r>
            <a:r>
              <a:rPr lang="en-US" dirty="0"/>
              <a:t> cu GPS </a:t>
            </a:r>
            <a:r>
              <a:rPr lang="en-US" dirty="0" err="1"/>
              <a:t>și</a:t>
            </a:r>
            <a:r>
              <a:rPr lang="en-US" dirty="0"/>
              <a:t> software de </a:t>
            </a:r>
            <a:r>
              <a:rPr lang="en-US" dirty="0" err="1"/>
              <a:t>navigație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urmarea</a:t>
            </a:r>
            <a:r>
              <a:rPr lang="en-US" dirty="0"/>
              <a:t> </a:t>
            </a:r>
            <a:r>
              <a:rPr lang="en-US" dirty="0" err="1"/>
              <a:t>traseelor</a:t>
            </a:r>
            <a:r>
              <a:rPr lang="en-US" dirty="0"/>
              <a:t> </a:t>
            </a:r>
            <a:r>
              <a:rPr lang="en-US" dirty="0" err="1"/>
              <a:t>prestabilite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Mecanism</a:t>
            </a:r>
            <a:r>
              <a:rPr lang="en-US" b="1" dirty="0"/>
              <a:t> de </a:t>
            </a:r>
            <a:r>
              <a:rPr lang="en-US" b="1" dirty="0" err="1"/>
              <a:t>distribuire</a:t>
            </a:r>
            <a:r>
              <a:rPr lang="en-US" b="1" dirty="0"/>
              <a:t> a </a:t>
            </a:r>
            <a:r>
              <a:rPr lang="en-US" b="1" dirty="0" err="1"/>
              <a:t>semințelor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acționat</a:t>
            </a:r>
            <a:r>
              <a:rPr lang="en-US" dirty="0"/>
              <a:t> de servomotor, care </a:t>
            </a:r>
            <a:r>
              <a:rPr lang="en-US" dirty="0" err="1"/>
              <a:t>asigură</a:t>
            </a:r>
            <a:r>
              <a:rPr lang="en-US" dirty="0"/>
              <a:t> o </a:t>
            </a:r>
            <a:r>
              <a:rPr lang="en-US" dirty="0" err="1"/>
              <a:t>dispersie</a:t>
            </a:r>
            <a:r>
              <a:rPr lang="en-US" dirty="0"/>
              <a:t> </a:t>
            </a:r>
            <a:r>
              <a:rPr lang="en-US" dirty="0" err="1"/>
              <a:t>precisă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uniformă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Transmisie</a:t>
            </a:r>
            <a:r>
              <a:rPr lang="en-US" b="1" dirty="0"/>
              <a:t> video </a:t>
            </a:r>
            <a:r>
              <a:rPr lang="en-US" b="1" dirty="0" err="1"/>
              <a:t>în</a:t>
            </a:r>
            <a:r>
              <a:rPr lang="en-US" b="1" dirty="0"/>
              <a:t> </a:t>
            </a:r>
            <a:r>
              <a:rPr lang="en-US" b="1" dirty="0" err="1"/>
              <a:t>timp</a:t>
            </a:r>
            <a:r>
              <a:rPr lang="en-US" b="1" dirty="0"/>
              <a:t> real: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monitorizarea</a:t>
            </a:r>
            <a:r>
              <a:rPr lang="en-US" dirty="0"/>
              <a:t> </a:t>
            </a:r>
            <a:r>
              <a:rPr lang="en-US" dirty="0" err="1"/>
              <a:t>procesului</a:t>
            </a:r>
            <a:r>
              <a:rPr lang="en-US" dirty="0"/>
              <a:t> de </a:t>
            </a:r>
            <a:r>
              <a:rPr lang="en-US" dirty="0" err="1"/>
              <a:t>replantare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ajustarea</a:t>
            </a:r>
            <a:r>
              <a:rPr lang="en-US" dirty="0"/>
              <a:t> din </a:t>
            </a:r>
            <a:r>
              <a:rPr lang="en-US" dirty="0" err="1"/>
              <a:t>mers</a:t>
            </a:r>
            <a:r>
              <a:rPr lang="en-US" dirty="0"/>
              <a:t> a </a:t>
            </a:r>
            <a:r>
              <a:rPr lang="en-US" dirty="0" err="1"/>
              <a:t>zborului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Algoritmi</a:t>
            </a:r>
            <a:r>
              <a:rPr lang="en-US" b="1" dirty="0"/>
              <a:t> de </a:t>
            </a:r>
            <a:r>
              <a:rPr lang="en-US" b="1" dirty="0" err="1"/>
              <a:t>planificare</a:t>
            </a:r>
            <a:r>
              <a:rPr lang="en-US" b="1" dirty="0"/>
              <a:t> a </a:t>
            </a:r>
            <a:r>
              <a:rPr lang="en-US" b="1" dirty="0" err="1"/>
              <a:t>misiunilor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Folosirea</a:t>
            </a:r>
            <a:r>
              <a:rPr lang="en-US" dirty="0"/>
              <a:t> </a:t>
            </a:r>
            <a:r>
              <a:rPr lang="en-US" dirty="0" err="1"/>
              <a:t>unor</a:t>
            </a:r>
            <a:r>
              <a:rPr lang="en-US" dirty="0"/>
              <a:t> </a:t>
            </a:r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avansați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optimizarea</a:t>
            </a:r>
            <a:r>
              <a:rPr lang="en-US" dirty="0"/>
              <a:t> </a:t>
            </a:r>
            <a:r>
              <a:rPr lang="en-US" dirty="0" err="1"/>
              <a:t>traseului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reducerea</a:t>
            </a:r>
            <a:r>
              <a:rPr lang="en-US" dirty="0"/>
              <a:t> </a:t>
            </a:r>
            <a:r>
              <a:rPr lang="en-US" dirty="0" err="1"/>
              <a:t>pierderilor</a:t>
            </a:r>
            <a:r>
              <a:rPr lang="en-US" dirty="0"/>
              <a:t> de </a:t>
            </a:r>
            <a:r>
              <a:rPr lang="en-US" dirty="0" err="1"/>
              <a:t>semințe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177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98264-FA2F-72B8-E1DB-0648E427F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7376A-DBA4-C7D0-679F-EFFE7AECA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Functionalitati</a:t>
            </a:r>
            <a:r>
              <a:rPr lang="en-US" dirty="0"/>
              <a:t> </a:t>
            </a:r>
            <a:r>
              <a:rPr lang="en-US" dirty="0" err="1"/>
              <a:t>proiectate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E2F7D-93B4-819C-E24A-975906E21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dronei</a:t>
            </a:r>
            <a:r>
              <a:rPr lang="en-US" dirty="0"/>
              <a:t> include </a:t>
            </a:r>
            <a:r>
              <a:rPr lang="en-US" dirty="0" err="1"/>
              <a:t>următoarele</a:t>
            </a:r>
            <a:r>
              <a:rPr lang="en-US" dirty="0"/>
              <a:t> </a:t>
            </a:r>
            <a:r>
              <a:rPr lang="en-US" dirty="0" err="1"/>
              <a:t>funcționalități</a:t>
            </a:r>
            <a:r>
              <a:rPr lang="en-US" dirty="0"/>
              <a:t> </a:t>
            </a:r>
            <a:r>
              <a:rPr lang="en-US" dirty="0" err="1"/>
              <a:t>esențiale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Zbor</a:t>
            </a:r>
            <a:r>
              <a:rPr lang="en-US" b="1" dirty="0"/>
              <a:t> </a:t>
            </a:r>
            <a:r>
              <a:rPr lang="en-US" b="1" dirty="0" err="1"/>
              <a:t>autonom</a:t>
            </a:r>
            <a:r>
              <a:rPr lang="en-US" b="1" dirty="0"/>
              <a:t>:</a:t>
            </a:r>
            <a:r>
              <a:rPr lang="en-US" dirty="0"/>
              <a:t> Drona </a:t>
            </a:r>
            <a:r>
              <a:rPr lang="en-US" dirty="0" err="1"/>
              <a:t>urmează</a:t>
            </a:r>
            <a:r>
              <a:rPr lang="en-US" dirty="0"/>
              <a:t> </a:t>
            </a:r>
            <a:r>
              <a:rPr lang="en-US" dirty="0" err="1"/>
              <a:t>trasee</a:t>
            </a:r>
            <a:r>
              <a:rPr lang="en-US" dirty="0"/>
              <a:t> </a:t>
            </a:r>
            <a:r>
              <a:rPr lang="en-US" dirty="0" err="1"/>
              <a:t>predefinite</a:t>
            </a:r>
            <a:r>
              <a:rPr lang="en-US" dirty="0"/>
              <a:t> </a:t>
            </a:r>
            <a:r>
              <a:rPr lang="en-US" dirty="0" err="1"/>
              <a:t>folosind</a:t>
            </a:r>
            <a:r>
              <a:rPr lang="en-US" dirty="0"/>
              <a:t> GPS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avansați</a:t>
            </a:r>
            <a:r>
              <a:rPr lang="en-US" dirty="0"/>
              <a:t> de </a:t>
            </a:r>
            <a:r>
              <a:rPr lang="en-US" dirty="0" err="1"/>
              <a:t>navigație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Distribuirea</a:t>
            </a:r>
            <a:r>
              <a:rPr lang="en-US" b="1" dirty="0"/>
              <a:t> </a:t>
            </a:r>
            <a:r>
              <a:rPr lang="en-US" b="1" dirty="0" err="1"/>
              <a:t>semințelor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Mecanism</a:t>
            </a:r>
            <a:r>
              <a:rPr lang="en-US" dirty="0"/>
              <a:t> de </a:t>
            </a:r>
            <a:r>
              <a:rPr lang="en-US" dirty="0" err="1"/>
              <a:t>distribuire</a:t>
            </a:r>
            <a:r>
              <a:rPr lang="en-US" dirty="0"/>
              <a:t> </a:t>
            </a:r>
            <a:r>
              <a:rPr lang="en-US" dirty="0" err="1"/>
              <a:t>precisă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, </a:t>
            </a:r>
            <a:r>
              <a:rPr lang="en-US" dirty="0" err="1"/>
              <a:t>controlat</a:t>
            </a:r>
            <a:r>
              <a:rPr lang="en-US" dirty="0"/>
              <a:t> de un servomotor, care </a:t>
            </a:r>
            <a:r>
              <a:rPr lang="en-US" dirty="0" err="1"/>
              <a:t>asigură</a:t>
            </a:r>
            <a:r>
              <a:rPr lang="en-US" dirty="0"/>
              <a:t> </a:t>
            </a:r>
            <a:r>
              <a:rPr lang="en-US" dirty="0" err="1"/>
              <a:t>acoperirea</a:t>
            </a:r>
            <a:r>
              <a:rPr lang="en-US" dirty="0"/>
              <a:t> </a:t>
            </a:r>
            <a:r>
              <a:rPr lang="en-US" dirty="0" err="1"/>
              <a:t>uniformă</a:t>
            </a:r>
            <a:r>
              <a:rPr lang="en-US" dirty="0"/>
              <a:t> a </a:t>
            </a:r>
            <a:r>
              <a:rPr lang="en-US" dirty="0" err="1"/>
              <a:t>terenului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Monitorizare</a:t>
            </a:r>
            <a:r>
              <a:rPr lang="en-US" b="1" dirty="0"/>
              <a:t> </a:t>
            </a:r>
            <a:r>
              <a:rPr lang="en-US" b="1" dirty="0" err="1"/>
              <a:t>în</a:t>
            </a:r>
            <a:r>
              <a:rPr lang="en-US" b="1" dirty="0"/>
              <a:t> </a:t>
            </a:r>
            <a:r>
              <a:rPr lang="en-US" b="1" dirty="0" err="1"/>
              <a:t>timp</a:t>
            </a:r>
            <a:r>
              <a:rPr lang="en-US" b="1" dirty="0"/>
              <a:t> real:</a:t>
            </a:r>
            <a:r>
              <a:rPr lang="en-US" dirty="0"/>
              <a:t> </a:t>
            </a:r>
            <a:r>
              <a:rPr lang="en-US" dirty="0" err="1"/>
              <a:t>Transmisie</a:t>
            </a:r>
            <a:r>
              <a:rPr lang="en-US" dirty="0"/>
              <a:t> video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vizualizarea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ajustarea</a:t>
            </a:r>
            <a:r>
              <a:rPr lang="en-US" dirty="0"/>
              <a:t> </a:t>
            </a:r>
            <a:r>
              <a:rPr lang="en-US" dirty="0" err="1"/>
              <a:t>procesului</a:t>
            </a:r>
            <a:r>
              <a:rPr lang="en-US" dirty="0"/>
              <a:t> de </a:t>
            </a:r>
            <a:r>
              <a:rPr lang="en-US" dirty="0" err="1"/>
              <a:t>replantare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Autonomie</a:t>
            </a:r>
            <a:r>
              <a:rPr lang="en-US" b="1" dirty="0"/>
              <a:t> </a:t>
            </a:r>
            <a:r>
              <a:rPr lang="en-US" b="1" dirty="0" err="1"/>
              <a:t>extinsă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Capacitatea</a:t>
            </a:r>
            <a:r>
              <a:rPr lang="en-US" dirty="0"/>
              <a:t> de a </a:t>
            </a:r>
            <a:r>
              <a:rPr lang="en-US" dirty="0" err="1"/>
              <a:t>zbura</a:t>
            </a:r>
            <a:r>
              <a:rPr lang="en-US" dirty="0"/>
              <a:t> pe </a:t>
            </a:r>
            <a:r>
              <a:rPr lang="en-US" dirty="0" err="1"/>
              <a:t>distanțe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de a opera pe </a:t>
            </a:r>
            <a:r>
              <a:rPr lang="en-US" dirty="0" err="1"/>
              <a:t>terenuri</a:t>
            </a:r>
            <a:r>
              <a:rPr lang="en-US" dirty="0"/>
              <a:t> </a:t>
            </a:r>
            <a:r>
              <a:rPr lang="en-US" dirty="0" err="1"/>
              <a:t>greu</a:t>
            </a:r>
            <a:r>
              <a:rPr lang="en-US" dirty="0"/>
              <a:t> </a:t>
            </a:r>
            <a:r>
              <a:rPr lang="en-US" dirty="0" err="1"/>
              <a:t>accesibile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Control la </a:t>
            </a:r>
            <a:r>
              <a:rPr lang="en-US" b="1" dirty="0" err="1"/>
              <a:t>distanță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de control </a:t>
            </a:r>
            <a:r>
              <a:rPr lang="en-US" dirty="0" err="1"/>
              <a:t>stabilizat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radiocomandă</a:t>
            </a:r>
            <a:r>
              <a:rPr lang="en-US" dirty="0"/>
              <a:t>, care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intervenții</a:t>
            </a:r>
            <a:r>
              <a:rPr lang="en-US" dirty="0"/>
              <a:t> </a:t>
            </a:r>
            <a:r>
              <a:rPr lang="en-US" dirty="0" err="1"/>
              <a:t>manuale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caz</a:t>
            </a:r>
            <a:r>
              <a:rPr lang="en-US" dirty="0"/>
              <a:t> de </a:t>
            </a:r>
            <a:r>
              <a:rPr lang="en-US" dirty="0" err="1"/>
              <a:t>necesitate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18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7E883-33E9-16E9-11ED-F920B6E8E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776D7-82DE-9752-BCCB-751C5E4C0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DD4BE-8E13-D918-147D-2F7A92B85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just">
              <a:lnSpc>
                <a:spcPct val="80000"/>
              </a:lnSpc>
              <a:buNone/>
            </a:pPr>
            <a:r>
              <a:rPr lang="en-US" b="1" dirty="0"/>
              <a:t>Hardware:</a:t>
            </a:r>
            <a:endParaRPr lang="en-US" dirty="0"/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Cadru</a:t>
            </a:r>
            <a:r>
              <a:rPr lang="en-US" b="1" dirty="0"/>
              <a:t> din </a:t>
            </a:r>
            <a:r>
              <a:rPr lang="en-US" b="1" dirty="0" err="1"/>
              <a:t>fibră</a:t>
            </a:r>
            <a:r>
              <a:rPr lang="en-US" b="1" dirty="0"/>
              <a:t> de carbon:</a:t>
            </a:r>
            <a:r>
              <a:rPr lang="en-US" dirty="0"/>
              <a:t> </a:t>
            </a:r>
            <a:r>
              <a:rPr lang="en-US" dirty="0" err="1"/>
              <a:t>Oferă</a:t>
            </a:r>
            <a:r>
              <a:rPr lang="en-US" dirty="0"/>
              <a:t> o </a:t>
            </a:r>
            <a:r>
              <a:rPr lang="en-US" dirty="0" err="1"/>
              <a:t>structură</a:t>
            </a:r>
            <a:r>
              <a:rPr lang="en-US" dirty="0"/>
              <a:t> </a:t>
            </a:r>
            <a:r>
              <a:rPr lang="en-US" dirty="0" err="1"/>
              <a:t>ușoară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rezistentă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Motor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elice</a:t>
            </a:r>
            <a:r>
              <a:rPr lang="en-US" b="1" dirty="0"/>
              <a:t>:</a:t>
            </a:r>
            <a:r>
              <a:rPr lang="en-US" dirty="0"/>
              <a:t> Configurate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asigura</a:t>
            </a:r>
            <a:r>
              <a:rPr lang="en-US" dirty="0"/>
              <a:t> </a:t>
            </a:r>
            <a:r>
              <a:rPr lang="en-US" dirty="0" err="1"/>
              <a:t>stabilitate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autonomie</a:t>
            </a:r>
            <a:r>
              <a:rPr lang="en-US" dirty="0"/>
              <a:t> pe </a:t>
            </a:r>
            <a:r>
              <a:rPr lang="en-US" dirty="0" err="1"/>
              <a:t>distanțe</a:t>
            </a:r>
            <a:r>
              <a:rPr lang="en-US" dirty="0"/>
              <a:t> lungi.</a:t>
            </a:r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Mecanism</a:t>
            </a:r>
            <a:r>
              <a:rPr lang="en-US" b="1" dirty="0"/>
              <a:t> de </a:t>
            </a:r>
            <a:r>
              <a:rPr lang="en-US" b="1" dirty="0" err="1"/>
              <a:t>distribuire</a:t>
            </a:r>
            <a:r>
              <a:rPr lang="en-US" b="1" dirty="0"/>
              <a:t> a </a:t>
            </a:r>
            <a:r>
              <a:rPr lang="en-US" b="1" dirty="0" err="1"/>
              <a:t>semințelor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Controlat</a:t>
            </a:r>
            <a:r>
              <a:rPr lang="en-US" dirty="0"/>
              <a:t> de un servomotor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dispersie</a:t>
            </a:r>
            <a:r>
              <a:rPr lang="en-US" dirty="0"/>
              <a:t> </a:t>
            </a:r>
            <a:r>
              <a:rPr lang="en-US" dirty="0" err="1"/>
              <a:t>precisă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None/>
            </a:pPr>
            <a:r>
              <a:rPr lang="en-US" b="1" dirty="0"/>
              <a:t>Software:</a:t>
            </a:r>
            <a:endParaRPr lang="en-US" dirty="0"/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Firmware INAV: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navigația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stabilitatea</a:t>
            </a:r>
            <a:r>
              <a:rPr lang="en-US" dirty="0"/>
              <a:t> </a:t>
            </a:r>
            <a:r>
              <a:rPr lang="en-US" dirty="0" err="1"/>
              <a:t>zborului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Planificare</a:t>
            </a:r>
            <a:r>
              <a:rPr lang="en-US" b="1" dirty="0"/>
              <a:t> </a:t>
            </a:r>
            <a:r>
              <a:rPr lang="en-US" b="1" dirty="0" err="1"/>
              <a:t>misiune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Utilizarea</a:t>
            </a:r>
            <a:r>
              <a:rPr lang="en-US" dirty="0"/>
              <a:t> </a:t>
            </a:r>
            <a:r>
              <a:rPr lang="en-US" dirty="0" err="1"/>
              <a:t>platformei</a:t>
            </a:r>
            <a:r>
              <a:rPr lang="en-US" dirty="0"/>
              <a:t> Mission Planner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definirea</a:t>
            </a:r>
            <a:r>
              <a:rPr lang="en-US" dirty="0"/>
              <a:t> </a:t>
            </a:r>
            <a:r>
              <a:rPr lang="en-US" dirty="0" err="1"/>
              <a:t>traseelor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a </a:t>
            </a:r>
            <a:r>
              <a:rPr lang="en-US" dirty="0" err="1"/>
              <a:t>punctelor</a:t>
            </a:r>
            <a:r>
              <a:rPr lang="en-US" dirty="0"/>
              <a:t> de </a:t>
            </a:r>
            <a:r>
              <a:rPr lang="en-US" dirty="0" err="1"/>
              <a:t>distribuire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None/>
            </a:pPr>
            <a:r>
              <a:rPr lang="en-US" b="1" dirty="0"/>
              <a:t>De </a:t>
            </a:r>
            <a:r>
              <a:rPr lang="en-US" b="1" dirty="0" err="1"/>
              <a:t>Comunicații</a:t>
            </a:r>
            <a:r>
              <a:rPr lang="en-US" b="1" dirty="0"/>
              <a:t>:</a:t>
            </a:r>
            <a:endParaRPr lang="en-US" dirty="0"/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Sistem</a:t>
            </a:r>
            <a:r>
              <a:rPr lang="en-US" b="1" dirty="0"/>
              <a:t> de control la </a:t>
            </a:r>
            <a:r>
              <a:rPr lang="en-US" b="1" dirty="0" err="1"/>
              <a:t>distanță</a:t>
            </a:r>
            <a:r>
              <a:rPr lang="en-US" b="1" dirty="0"/>
              <a:t>:</a:t>
            </a:r>
            <a:r>
              <a:rPr lang="en-US" dirty="0"/>
              <a:t> Modul </a:t>
            </a:r>
            <a:r>
              <a:rPr lang="en-US" dirty="0" err="1"/>
              <a:t>ExpressLRS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conexiune</a:t>
            </a:r>
            <a:r>
              <a:rPr lang="en-US" dirty="0"/>
              <a:t> </a:t>
            </a:r>
            <a:r>
              <a:rPr lang="en-US" dirty="0" err="1"/>
              <a:t>stabilă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un </a:t>
            </a:r>
            <a:r>
              <a:rPr lang="en-US" dirty="0" err="1"/>
              <a:t>timp</a:t>
            </a:r>
            <a:r>
              <a:rPr lang="en-US" dirty="0"/>
              <a:t> de </a:t>
            </a:r>
            <a:r>
              <a:rPr lang="en-US" dirty="0" err="1"/>
              <a:t>reacție</a:t>
            </a:r>
            <a:r>
              <a:rPr lang="en-US" dirty="0"/>
              <a:t> minim.</a:t>
            </a:r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Transmisie</a:t>
            </a:r>
            <a:r>
              <a:rPr lang="en-US" b="1" dirty="0"/>
              <a:t> video </a:t>
            </a:r>
            <a:r>
              <a:rPr lang="en-US" b="1" dirty="0" err="1"/>
              <a:t>analogică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monitorizarea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real a </a:t>
            </a:r>
            <a:r>
              <a:rPr lang="en-US" dirty="0" err="1"/>
              <a:t>zborului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a </a:t>
            </a:r>
            <a:r>
              <a:rPr lang="en-US" dirty="0" err="1"/>
              <a:t>procesului</a:t>
            </a:r>
            <a:r>
              <a:rPr lang="en-US" dirty="0"/>
              <a:t> de </a:t>
            </a:r>
            <a:r>
              <a:rPr lang="en-US" dirty="0" err="1"/>
              <a:t>replantare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None/>
            </a:pPr>
            <a:r>
              <a:rPr lang="en-US" b="1" dirty="0"/>
              <a:t>Mixt:</a:t>
            </a:r>
            <a:endParaRPr lang="en-US" dirty="0"/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Sisteme</a:t>
            </a:r>
            <a:r>
              <a:rPr lang="en-US" b="1" dirty="0"/>
              <a:t> integrate:</a:t>
            </a:r>
            <a:r>
              <a:rPr lang="en-US" dirty="0"/>
              <a:t> </a:t>
            </a:r>
            <a:r>
              <a:rPr lang="en-US" dirty="0" err="1"/>
              <a:t>Colaborarea</a:t>
            </a:r>
            <a:r>
              <a:rPr lang="en-US" dirty="0"/>
              <a:t> </a:t>
            </a:r>
            <a:r>
              <a:rPr lang="en-US" dirty="0" err="1"/>
              <a:t>dintre</a:t>
            </a:r>
            <a:r>
              <a:rPr lang="en-US" dirty="0"/>
              <a:t> hardware, software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comunicații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operare</a:t>
            </a:r>
            <a:r>
              <a:rPr lang="en-US" dirty="0"/>
              <a:t> </a:t>
            </a:r>
            <a:r>
              <a:rPr lang="en-US" dirty="0" err="1"/>
              <a:t>fluentă</a:t>
            </a:r>
            <a:r>
              <a:rPr lang="en-US" dirty="0"/>
              <a:t> a </a:t>
            </a:r>
            <a:r>
              <a:rPr lang="en-US" dirty="0" err="1"/>
              <a:t>dronei</a:t>
            </a:r>
            <a:r>
              <a:rPr lang="en-US" dirty="0"/>
              <a:t> pe </a:t>
            </a:r>
            <a:r>
              <a:rPr lang="en-US" dirty="0" err="1"/>
              <a:t>terenuri</a:t>
            </a:r>
            <a:r>
              <a:rPr lang="en-US" dirty="0"/>
              <a:t> diverse.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521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50C4B-13DC-1B0C-1979-2942DF360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5F503-7025-1C03-7FA5-AD25C5EC0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Scenarii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F2CFE-60B2-8F9E-3E6F-AC5A4C1C4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b="1" dirty="0"/>
              <a:t>1. </a:t>
            </a:r>
            <a:r>
              <a:rPr lang="en-US" b="1" dirty="0" err="1"/>
              <a:t>Reîmpădurire</a:t>
            </a:r>
            <a:r>
              <a:rPr lang="en-US" b="1" dirty="0"/>
              <a:t> </a:t>
            </a:r>
            <a:r>
              <a:rPr lang="en-US" b="1" dirty="0" err="1"/>
              <a:t>teren</a:t>
            </a:r>
            <a:r>
              <a:rPr lang="en-US" b="1" dirty="0"/>
              <a:t> </a:t>
            </a:r>
            <a:r>
              <a:rPr lang="en-US" b="1" dirty="0" err="1"/>
              <a:t>greu</a:t>
            </a:r>
            <a:r>
              <a:rPr lang="en-US" b="1" dirty="0"/>
              <a:t> </a:t>
            </a:r>
            <a:r>
              <a:rPr lang="en-US" b="1" dirty="0" err="1"/>
              <a:t>accesibil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Utilizator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Ecologiști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Funcționalități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Zbor</a:t>
            </a:r>
            <a:r>
              <a:rPr lang="en-US" dirty="0"/>
              <a:t> </a:t>
            </a:r>
            <a:r>
              <a:rPr lang="en-US" dirty="0" err="1"/>
              <a:t>autonom</a:t>
            </a:r>
            <a:r>
              <a:rPr lang="en-US" dirty="0"/>
              <a:t>, </a:t>
            </a:r>
            <a:r>
              <a:rPr lang="en-US" dirty="0" err="1"/>
              <a:t>distribuire</a:t>
            </a:r>
            <a:r>
              <a:rPr lang="en-US" dirty="0"/>
              <a:t> </a:t>
            </a:r>
            <a:r>
              <a:rPr lang="en-US" dirty="0" err="1"/>
              <a:t>semințe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b="1" dirty="0"/>
              <a:t>2. </a:t>
            </a:r>
            <a:r>
              <a:rPr lang="en-US" b="1" dirty="0" err="1"/>
              <a:t>Monitorizare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ajustare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Utilizator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Cercetători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Funcționalități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Monitorizare</a:t>
            </a:r>
            <a:r>
              <a:rPr lang="en-US" dirty="0"/>
              <a:t> video, control manual.</a:t>
            </a:r>
          </a:p>
          <a:p>
            <a:pPr>
              <a:buNone/>
            </a:pPr>
            <a:r>
              <a:rPr lang="en-US" b="1" dirty="0"/>
              <a:t>3. </a:t>
            </a:r>
            <a:r>
              <a:rPr lang="en-US" b="1" dirty="0" err="1"/>
              <a:t>Acoperire</a:t>
            </a:r>
            <a:r>
              <a:rPr lang="en-US" b="1" dirty="0"/>
              <a:t> pe </a:t>
            </a:r>
            <a:r>
              <a:rPr lang="en-US" b="1" dirty="0" err="1"/>
              <a:t>distanțe</a:t>
            </a:r>
            <a:r>
              <a:rPr lang="en-US" b="1" dirty="0"/>
              <a:t> </a:t>
            </a:r>
            <a:r>
              <a:rPr lang="en-US" b="1" dirty="0" err="1"/>
              <a:t>mari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Utilizator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Administratori</a:t>
            </a:r>
            <a:r>
              <a:rPr lang="en-US" dirty="0"/>
              <a:t> </a:t>
            </a:r>
            <a:r>
              <a:rPr lang="en-US" dirty="0" err="1"/>
              <a:t>forestieri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Funcționalități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Planificare</a:t>
            </a:r>
            <a:r>
              <a:rPr lang="en-US" dirty="0"/>
              <a:t> </a:t>
            </a:r>
            <a:r>
              <a:rPr lang="en-US" dirty="0" err="1"/>
              <a:t>misiune</a:t>
            </a:r>
            <a:r>
              <a:rPr lang="en-US" dirty="0"/>
              <a:t>, </a:t>
            </a:r>
            <a:r>
              <a:rPr lang="en-US" dirty="0" err="1"/>
              <a:t>distribuire</a:t>
            </a:r>
            <a:r>
              <a:rPr lang="en-US" dirty="0"/>
              <a:t> </a:t>
            </a:r>
            <a:r>
              <a:rPr lang="en-US" dirty="0" err="1"/>
              <a:t>semințe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134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00870-74DD-88BE-7DA1-21861F0D8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1ED7B-34E2-B907-B2E2-E23A541FF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Implementare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 in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5FCB1-4019-A697-3229-9614FD399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en-US" b="1" dirty="0"/>
              <a:t>1. Product Backlog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Descriere</a:t>
            </a:r>
            <a:r>
              <a:rPr lang="en-US" b="1" dirty="0"/>
              <a:t>:</a:t>
            </a:r>
            <a:r>
              <a:rPr lang="en-US" dirty="0"/>
              <a:t> Lista </a:t>
            </a:r>
            <a:r>
              <a:rPr lang="en-US" dirty="0" err="1"/>
              <a:t>completă</a:t>
            </a:r>
            <a:r>
              <a:rPr lang="en-US" dirty="0"/>
              <a:t> a </a:t>
            </a:r>
            <a:r>
              <a:rPr lang="en-US" dirty="0" err="1"/>
              <a:t>funcționalităților</a:t>
            </a:r>
            <a:r>
              <a:rPr lang="en-US" dirty="0"/>
              <a:t>, </a:t>
            </a:r>
            <a:r>
              <a:rPr lang="en-US" dirty="0" err="1"/>
              <a:t>îmbunătățirilor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cerințelor</a:t>
            </a:r>
            <a:r>
              <a:rPr lang="en-US" dirty="0"/>
              <a:t> </a:t>
            </a:r>
            <a:r>
              <a:rPr lang="en-US" dirty="0" err="1"/>
              <a:t>tehnice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b="1" dirty="0"/>
              <a:t>2. </a:t>
            </a:r>
            <a:r>
              <a:rPr lang="en-US" b="1" dirty="0" err="1"/>
              <a:t>Epice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Sprinturi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Epice</a:t>
            </a:r>
            <a:r>
              <a:rPr lang="en-US" b="1" dirty="0"/>
              <a:t>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Planificarea</a:t>
            </a:r>
            <a:r>
              <a:rPr lang="en-US" dirty="0"/>
              <a:t> </a:t>
            </a:r>
            <a:r>
              <a:rPr lang="en-US" dirty="0" err="1"/>
              <a:t>zborului</a:t>
            </a:r>
            <a:r>
              <a:rPr lang="en-US" dirty="0"/>
              <a:t> </a:t>
            </a:r>
            <a:r>
              <a:rPr lang="en-US" dirty="0" err="1"/>
              <a:t>autonom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Distribuirea</a:t>
            </a:r>
            <a:r>
              <a:rPr lang="en-US" dirty="0"/>
              <a:t> </a:t>
            </a:r>
            <a:r>
              <a:rPr lang="en-US" dirty="0" err="1"/>
              <a:t>semințelor</a:t>
            </a:r>
            <a:r>
              <a:rPr lang="en-US" dirty="0"/>
              <a:t> pe </a:t>
            </a:r>
            <a:r>
              <a:rPr lang="en-US" dirty="0" err="1"/>
              <a:t>terenuri</a:t>
            </a:r>
            <a:r>
              <a:rPr lang="en-US" dirty="0"/>
              <a:t> </a:t>
            </a:r>
            <a:r>
              <a:rPr lang="en-US" dirty="0" err="1"/>
              <a:t>dificile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Monitorizare</a:t>
            </a:r>
            <a:r>
              <a:rPr lang="en-US" dirty="0"/>
              <a:t> video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real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Sprinturi</a:t>
            </a:r>
            <a:r>
              <a:rPr lang="en-US" b="1" dirty="0"/>
              <a:t>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Sprint 1: </a:t>
            </a:r>
            <a:r>
              <a:rPr lang="en-US" dirty="0" err="1"/>
              <a:t>Proiectare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testare</a:t>
            </a:r>
            <a:r>
              <a:rPr lang="en-US" dirty="0"/>
              <a:t> </a:t>
            </a:r>
            <a:r>
              <a:rPr lang="en-US" dirty="0" err="1"/>
              <a:t>zbor</a:t>
            </a:r>
            <a:r>
              <a:rPr lang="en-US" dirty="0"/>
              <a:t> </a:t>
            </a:r>
            <a:r>
              <a:rPr lang="en-US" dirty="0" err="1"/>
              <a:t>autonom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Sprint 2: </a:t>
            </a:r>
            <a:r>
              <a:rPr lang="en-US" dirty="0" err="1"/>
              <a:t>Implementare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distribuire</a:t>
            </a:r>
            <a:r>
              <a:rPr lang="en-US" dirty="0"/>
              <a:t> </a:t>
            </a:r>
            <a:r>
              <a:rPr lang="en-US" dirty="0" err="1"/>
              <a:t>semințe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Sprint 3: </a:t>
            </a:r>
            <a:r>
              <a:rPr lang="en-US" dirty="0" err="1"/>
              <a:t>Testare</a:t>
            </a:r>
            <a:r>
              <a:rPr lang="en-US" dirty="0"/>
              <a:t> </a:t>
            </a:r>
            <a:r>
              <a:rPr lang="en-US" dirty="0" err="1"/>
              <a:t>transmisie</a:t>
            </a:r>
            <a:r>
              <a:rPr lang="en-US" dirty="0"/>
              <a:t> video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ajustări</a:t>
            </a:r>
            <a:r>
              <a:rPr lang="en-US" dirty="0"/>
              <a:t>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06840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{FC1240AA-57B5-4E87-B376-F2F604C437B2}tf22581678_win32</Template>
  <TotalTime>54</TotalTime>
  <Words>757</Words>
  <Application>Microsoft Office PowerPoint</Application>
  <PresentationFormat>Widescreen</PresentationFormat>
  <Paragraphs>88</Paragraphs>
  <Slides>13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RetrospectVTI</vt:lpstr>
      <vt:lpstr>Proiect ASIPSI Ungureanu Fabian-Ionut AIA IV</vt:lpstr>
      <vt:lpstr>Cuprins</vt:lpstr>
      <vt:lpstr>Introducere</vt:lpstr>
      <vt:lpstr>State-of-the-art</vt:lpstr>
      <vt:lpstr>Tehnologii folosite</vt:lpstr>
      <vt:lpstr>Functionalitati proiectate</vt:lpstr>
      <vt:lpstr>Arhitectura Sistem</vt:lpstr>
      <vt:lpstr>Scenarii de utilizare</vt:lpstr>
      <vt:lpstr>Implementare proiect in Agile</vt:lpstr>
      <vt:lpstr>PowerPoint Presentation</vt:lpstr>
      <vt:lpstr>Demo produs</vt:lpstr>
      <vt:lpstr>Concluzii</vt:lpstr>
      <vt:lpstr>Multumesc!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Fabian-Ionut UNGUREANU</dc:creator>
  <cp:lastModifiedBy>Fabian-Ionut UNGUREANU</cp:lastModifiedBy>
  <cp:revision>7</cp:revision>
  <dcterms:created xsi:type="dcterms:W3CDTF">2025-04-13T15:03:36Z</dcterms:created>
  <dcterms:modified xsi:type="dcterms:W3CDTF">2025-04-13T15:57:44Z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